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ECORFAN® 7th International Congress</a:t>
            </a:r>
            <a:endParaRPr lang="en-GB" dirty="0"/>
          </a:p>
        </p:txBody>
      </p:sp>
      <p:sp>
        <p:nvSpPr>
          <p:cNvPr id="8" name="Marcador de tex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Title</a:t>
            </a:r>
          </a:p>
          <a:p>
            <a:pPr lvl="0"/>
            <a:r>
              <a:rPr lang="en-GB" dirty="0" smtClean="0"/>
              <a:t>Line Research</a:t>
            </a:r>
            <a:endParaRPr lang="en-GB" dirty="0"/>
          </a:p>
        </p:txBody>
      </p:sp>
      <p:sp>
        <p:nvSpPr>
          <p:cNvPr id="9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dirty="0" smtClean="0"/>
              <a:t>November 2016</a:t>
            </a:r>
            <a:endParaRPr lang="en-GB" dirty="0"/>
          </a:p>
        </p:txBody>
      </p:sp>
      <p:sp>
        <p:nvSpPr>
          <p:cNvPr id="10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Authors</a:t>
            </a:r>
            <a:endParaRPr lang="en-GB" dirty="0"/>
          </a:p>
        </p:txBody>
      </p:sp>
      <p:sp>
        <p:nvSpPr>
          <p:cNvPr id="11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E6E01-2883-4898-859C-8A4E02E4EB5F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612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58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133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450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58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58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82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58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24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88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58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24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62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49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70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08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u="none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ítulo 1"/>
          <p:cNvSpPr txBox="1">
            <a:spLocks/>
          </p:cNvSpPr>
          <p:nvPr/>
        </p:nvSpPr>
        <p:spPr>
          <a:xfrm>
            <a:off x="1095777" y="320866"/>
            <a:ext cx="10515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u="none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7th INTERNATIONAL COLLOQUIUM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 - Finance - Marketing &amp; Business Management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Marcador de texto 2"/>
          <p:cNvSpPr txBox="1">
            <a:spLocks/>
          </p:cNvSpPr>
          <p:nvPr/>
        </p:nvSpPr>
        <p:spPr>
          <a:xfrm>
            <a:off x="838200" y="156804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  <a:p>
            <a:pPr algn="ctr"/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 Research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October</a:t>
            </a:r>
            <a:r>
              <a:rPr lang="es-MX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2017</a:t>
            </a: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 Name</a:t>
            </a: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E6E01-2883-4898-859C-8A4E02E4EB5F}" type="slidenum">
              <a:rPr lang="en-GB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fld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9" r="10392" b="5593"/>
          <a:stretch/>
        </p:blipFill>
        <p:spPr>
          <a:xfrm>
            <a:off x="463642" y="103031"/>
            <a:ext cx="725078" cy="137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56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000259" y="612638"/>
            <a:ext cx="6096000" cy="53562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GB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Methodology </a:t>
            </a:r>
            <a:endParaRPr lang="en-GB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Results </a:t>
            </a:r>
            <a:endParaRPr lang="en-GB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Annexes </a:t>
            </a:r>
            <a:endParaRPr lang="en-GB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Conclusions </a:t>
            </a:r>
            <a:endParaRPr lang="en-GB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 </a:t>
            </a:r>
            <a:endParaRPr lang="en-GB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50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713149" y="1979308"/>
            <a:ext cx="6096000" cy="3588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679064" y="2333189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 smtClean="0"/>
          </a:p>
          <a:p>
            <a:r>
              <a:rPr lang="en-GB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</a:t>
            </a:r>
            <a:endParaRPr lang="en-GB" sz="4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16923" y="6473557"/>
            <a:ext cx="11621037" cy="238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50" b="1" i="1" dirty="0">
                <a:solidFill>
                  <a:srgbClr val="000000"/>
                </a:solidFill>
                <a:latin typeface="Helvetica Neue"/>
              </a:rPr>
              <a:t>© 2016 Rights Reserved | ECORFAN,S.C. (ECORFAN®-Mexico-Bolivia-Spain-Ecuador-Cameroon-Colombia-Cuba-Salvador-Guatemala-Nicaragua-Peru-Paraguay-Democratic Republic of Congo)</a:t>
            </a:r>
            <a:endParaRPr lang="en-GB" sz="950" b="1" dirty="0"/>
          </a:p>
        </p:txBody>
      </p:sp>
    </p:spTree>
    <p:extLst>
      <p:ext uri="{BB962C8B-B14F-4D97-AF65-F5344CB8AC3E}">
        <p14:creationId xmlns:p14="http://schemas.microsoft.com/office/powerpoint/2010/main" val="15441216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41</Words>
  <Application>Microsoft Office PowerPoint</Application>
  <PresentationFormat>Panorámica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 Neue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21-25, 2016 Scientific, Technological and Innovative Crowdsourcing</dc:title>
  <dc:creator>ECORFAN S.C</dc:creator>
  <cp:lastModifiedBy>vanessa y yeni</cp:lastModifiedBy>
  <cp:revision>8</cp:revision>
  <dcterms:created xsi:type="dcterms:W3CDTF">2016-02-12T00:36:09Z</dcterms:created>
  <dcterms:modified xsi:type="dcterms:W3CDTF">2017-07-21T02:21:14Z</dcterms:modified>
</cp:coreProperties>
</file>